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egawa S" initials="HS" lastIdx="1" clrIdx="0">
    <p:extLst>
      <p:ext uri="{19B8F6BF-5375-455C-9EA6-DF929625EA0E}">
        <p15:presenceInfo xmlns:p15="http://schemas.microsoft.com/office/powerpoint/2012/main" userId="8caf28173757a2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84" autoAdjust="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egawa S" userId="8caf28173757a286" providerId="LiveId" clId="{7118CF97-6EA0-4C05-9649-C8568DD3E878}"/>
    <pc:docChg chg="undo custSel addSld delSld modSld">
      <pc:chgData name="Hasegawa S" userId="8caf28173757a286" providerId="LiveId" clId="{7118CF97-6EA0-4C05-9649-C8568DD3E878}" dt="2023-03-31T02:58:05.247" v="3117" actId="20577"/>
      <pc:docMkLst>
        <pc:docMk/>
      </pc:docMkLst>
      <pc:sldChg chg="modSp mod">
        <pc:chgData name="Hasegawa S" userId="8caf28173757a286" providerId="LiveId" clId="{7118CF97-6EA0-4C05-9649-C8568DD3E878}" dt="2023-03-28T04:18:31.396" v="104" actId="20577"/>
        <pc:sldMkLst>
          <pc:docMk/>
          <pc:sldMk cId="3963327652" sldId="256"/>
        </pc:sldMkLst>
        <pc:spChg chg="mod">
          <ac:chgData name="Hasegawa S" userId="8caf28173757a286" providerId="LiveId" clId="{7118CF97-6EA0-4C05-9649-C8568DD3E878}" dt="2023-03-28T04:17:52.927" v="82" actId="20577"/>
          <ac:spMkLst>
            <pc:docMk/>
            <pc:sldMk cId="3963327652" sldId="256"/>
            <ac:spMk id="2" creationId="{9B91D6EC-7D50-37E7-3F76-89A800C9C90E}"/>
          </ac:spMkLst>
        </pc:spChg>
        <pc:spChg chg="mod">
          <ac:chgData name="Hasegawa S" userId="8caf28173757a286" providerId="LiveId" clId="{7118CF97-6EA0-4C05-9649-C8568DD3E878}" dt="2023-03-28T04:18:31.396" v="104" actId="20577"/>
          <ac:spMkLst>
            <pc:docMk/>
            <pc:sldMk cId="3963327652" sldId="256"/>
            <ac:spMk id="3" creationId="{E141F79D-2FE1-3FAC-6D56-624F963BE6E9}"/>
          </ac:spMkLst>
        </pc:spChg>
      </pc:sldChg>
      <pc:sldChg chg="addSp modSp mod">
        <pc:chgData name="Hasegawa S" userId="8caf28173757a286" providerId="LiveId" clId="{7118CF97-6EA0-4C05-9649-C8568DD3E878}" dt="2023-03-28T04:35:01.328" v="671" actId="1076"/>
        <pc:sldMkLst>
          <pc:docMk/>
          <pc:sldMk cId="3017181332" sldId="257"/>
        </pc:sldMkLst>
        <pc:spChg chg="mod">
          <ac:chgData name="Hasegawa S" userId="8caf28173757a286" providerId="LiveId" clId="{7118CF97-6EA0-4C05-9649-C8568DD3E878}" dt="2023-03-28T04:21:21.643" v="143" actId="20577"/>
          <ac:spMkLst>
            <pc:docMk/>
            <pc:sldMk cId="3017181332" sldId="257"/>
            <ac:spMk id="2" creationId="{E12DBF28-4C9F-9097-3798-92E63A86AFF3}"/>
          </ac:spMkLst>
        </pc:spChg>
        <pc:spChg chg="mod">
          <ac:chgData name="Hasegawa S" userId="8caf28173757a286" providerId="LiveId" clId="{7118CF97-6EA0-4C05-9649-C8568DD3E878}" dt="2023-03-28T04:34:14.577" v="663" actId="114"/>
          <ac:spMkLst>
            <pc:docMk/>
            <pc:sldMk cId="3017181332" sldId="257"/>
            <ac:spMk id="3" creationId="{C50E893C-F261-C432-046F-86AFC3348824}"/>
          </ac:spMkLst>
        </pc:spChg>
        <pc:spChg chg="add mod">
          <ac:chgData name="Hasegawa S" userId="8caf28173757a286" providerId="LiveId" clId="{7118CF97-6EA0-4C05-9649-C8568DD3E878}" dt="2023-03-28T04:30:41.994" v="544" actId="1076"/>
          <ac:spMkLst>
            <pc:docMk/>
            <pc:sldMk cId="3017181332" sldId="257"/>
            <ac:spMk id="6" creationId="{B6FCD100-55A9-E75B-E6A6-EB22CBCD7037}"/>
          </ac:spMkLst>
        </pc:spChg>
        <pc:spChg chg="add mod">
          <ac:chgData name="Hasegawa S" userId="8caf28173757a286" providerId="LiveId" clId="{7118CF97-6EA0-4C05-9649-C8568DD3E878}" dt="2023-03-28T04:31:54.668" v="564" actId="1076"/>
          <ac:spMkLst>
            <pc:docMk/>
            <pc:sldMk cId="3017181332" sldId="257"/>
            <ac:spMk id="10" creationId="{17F52D09-182F-BEB6-D5E2-620B57B4D874}"/>
          </ac:spMkLst>
        </pc:spChg>
        <pc:spChg chg="add mod">
          <ac:chgData name="Hasegawa S" userId="8caf28173757a286" providerId="LiveId" clId="{7118CF97-6EA0-4C05-9649-C8568DD3E878}" dt="2023-03-28T04:35:01.328" v="671" actId="1076"/>
          <ac:spMkLst>
            <pc:docMk/>
            <pc:sldMk cId="3017181332" sldId="257"/>
            <ac:spMk id="11" creationId="{AC5B6238-6C6B-B9D9-726E-A3C8AF1FCC06}"/>
          </ac:spMkLst>
        </pc:spChg>
        <pc:picChg chg="add mod">
          <ac:chgData name="Hasegawa S" userId="8caf28173757a286" providerId="LiveId" clId="{7118CF97-6EA0-4C05-9649-C8568DD3E878}" dt="2023-03-28T04:27:14.413" v="261"/>
          <ac:picMkLst>
            <pc:docMk/>
            <pc:sldMk cId="3017181332" sldId="257"/>
            <ac:picMk id="5" creationId="{16B8E75A-2DAE-9621-C13D-BF54E2A55FD9}"/>
          </ac:picMkLst>
        </pc:picChg>
        <pc:cxnChg chg="add mod">
          <ac:chgData name="Hasegawa S" userId="8caf28173757a286" providerId="LiveId" clId="{7118CF97-6EA0-4C05-9649-C8568DD3E878}" dt="2023-03-28T04:31:11.006" v="549" actId="14100"/>
          <ac:cxnSpMkLst>
            <pc:docMk/>
            <pc:sldMk cId="3017181332" sldId="257"/>
            <ac:cxnSpMk id="8" creationId="{02BA5CE8-15B4-E1BE-680F-FB58130AB854}"/>
          </ac:cxnSpMkLst>
        </pc:cxnChg>
      </pc:sldChg>
      <pc:sldChg chg="addSp delSp modSp new mod modAnim">
        <pc:chgData name="Hasegawa S" userId="8caf28173757a286" providerId="LiveId" clId="{7118CF97-6EA0-4C05-9649-C8568DD3E878}" dt="2023-03-28T05:02:31.908" v="2146"/>
        <pc:sldMkLst>
          <pc:docMk/>
          <pc:sldMk cId="460688104" sldId="258"/>
        </pc:sldMkLst>
        <pc:spChg chg="mod">
          <ac:chgData name="Hasegawa S" userId="8caf28173757a286" providerId="LiveId" clId="{7118CF97-6EA0-4C05-9649-C8568DD3E878}" dt="2023-03-28T04:35:34.408" v="719" actId="20577"/>
          <ac:spMkLst>
            <pc:docMk/>
            <pc:sldMk cId="460688104" sldId="258"/>
            <ac:spMk id="2" creationId="{17F59966-D765-E878-5CFC-6805F0240A44}"/>
          </ac:spMkLst>
        </pc:spChg>
        <pc:spChg chg="mod">
          <ac:chgData name="Hasegawa S" userId="8caf28173757a286" providerId="LiveId" clId="{7118CF97-6EA0-4C05-9649-C8568DD3E878}" dt="2023-03-28T04:55:07.223" v="1917" actId="255"/>
          <ac:spMkLst>
            <pc:docMk/>
            <pc:sldMk cId="460688104" sldId="258"/>
            <ac:spMk id="3" creationId="{9A93F841-4B73-89D9-9177-8B858821B49E}"/>
          </ac:spMkLst>
        </pc:spChg>
        <pc:spChg chg="add mod">
          <ac:chgData name="Hasegawa S" userId="8caf28173757a286" providerId="LiveId" clId="{7118CF97-6EA0-4C05-9649-C8568DD3E878}" dt="2023-03-28T04:55:17.297" v="1918" actId="1076"/>
          <ac:spMkLst>
            <pc:docMk/>
            <pc:sldMk cId="460688104" sldId="258"/>
            <ac:spMk id="7" creationId="{7010B297-22C1-A86F-4343-77B9BAC71E57}"/>
          </ac:spMkLst>
        </pc:spChg>
        <pc:spChg chg="add del mod">
          <ac:chgData name="Hasegawa S" userId="8caf28173757a286" providerId="LiveId" clId="{7118CF97-6EA0-4C05-9649-C8568DD3E878}" dt="2023-03-28T04:44:51.332" v="1308" actId="767"/>
          <ac:spMkLst>
            <pc:docMk/>
            <pc:sldMk cId="460688104" sldId="258"/>
            <ac:spMk id="8" creationId="{0F6C1F25-6079-5FF5-9AA4-4994CAE0CB62}"/>
          </ac:spMkLst>
        </pc:spChg>
        <pc:spChg chg="add mod">
          <ac:chgData name="Hasegawa S" userId="8caf28173757a286" providerId="LiveId" clId="{7118CF97-6EA0-4C05-9649-C8568DD3E878}" dt="2023-03-28T04:55:56.450" v="1922" actId="1582"/>
          <ac:spMkLst>
            <pc:docMk/>
            <pc:sldMk cId="460688104" sldId="258"/>
            <ac:spMk id="9" creationId="{76BB6639-CF9C-D193-17FA-A518FBC2F091}"/>
          </ac:spMkLst>
        </pc:spChg>
        <pc:spChg chg="add mod">
          <ac:chgData name="Hasegawa S" userId="8caf28173757a286" providerId="LiveId" clId="{7118CF97-6EA0-4C05-9649-C8568DD3E878}" dt="2023-03-28T04:57:12.482" v="1999" actId="20577"/>
          <ac:spMkLst>
            <pc:docMk/>
            <pc:sldMk cId="460688104" sldId="258"/>
            <ac:spMk id="10" creationId="{C4AEDD14-0A50-84FD-C52C-8ADC9DDF5819}"/>
          </ac:spMkLst>
        </pc:spChg>
        <pc:spChg chg="add mod">
          <ac:chgData name="Hasegawa S" userId="8caf28173757a286" providerId="LiveId" clId="{7118CF97-6EA0-4C05-9649-C8568DD3E878}" dt="2023-03-28T05:00:44.393" v="2126" actId="20577"/>
          <ac:spMkLst>
            <pc:docMk/>
            <pc:sldMk cId="460688104" sldId="258"/>
            <ac:spMk id="11" creationId="{B4562C47-09A0-55F9-988B-C2BCB1F5142A}"/>
          </ac:spMkLst>
        </pc:spChg>
        <pc:spChg chg="add del mod">
          <ac:chgData name="Hasegawa S" userId="8caf28173757a286" providerId="LiveId" clId="{7118CF97-6EA0-4C05-9649-C8568DD3E878}" dt="2023-03-28T05:00:34.631" v="2113"/>
          <ac:spMkLst>
            <pc:docMk/>
            <pc:sldMk cId="460688104" sldId="258"/>
            <ac:spMk id="12" creationId="{45474973-515D-42B4-0B43-FD9EC721BCCB}"/>
          </ac:spMkLst>
        </pc:spChg>
        <pc:spChg chg="add mod">
          <ac:chgData name="Hasegawa S" userId="8caf28173757a286" providerId="LiveId" clId="{7118CF97-6EA0-4C05-9649-C8568DD3E878}" dt="2023-03-28T05:01:04.891" v="2128" actId="571"/>
          <ac:spMkLst>
            <pc:docMk/>
            <pc:sldMk cId="460688104" sldId="258"/>
            <ac:spMk id="13" creationId="{F2C83DEE-D337-C636-DD7E-612DD8A578D2}"/>
          </ac:spMkLst>
        </pc:spChg>
        <pc:spChg chg="add mod">
          <ac:chgData name="Hasegawa S" userId="8caf28173757a286" providerId="LiveId" clId="{7118CF97-6EA0-4C05-9649-C8568DD3E878}" dt="2023-03-28T05:01:04.891" v="2128" actId="571"/>
          <ac:spMkLst>
            <pc:docMk/>
            <pc:sldMk cId="460688104" sldId="258"/>
            <ac:spMk id="14" creationId="{594FEAB8-9FCB-EADE-373B-F684FEB822B6}"/>
          </ac:spMkLst>
        </pc:spChg>
        <pc:picChg chg="add mod">
          <ac:chgData name="Hasegawa S" userId="8caf28173757a286" providerId="LiveId" clId="{7118CF97-6EA0-4C05-9649-C8568DD3E878}" dt="2023-03-28T04:37:56.101" v="858" actId="1076"/>
          <ac:picMkLst>
            <pc:docMk/>
            <pc:sldMk cId="460688104" sldId="258"/>
            <ac:picMk id="6" creationId="{DB2CECF7-78CF-5C16-C1F1-649634CE8E6F}"/>
          </ac:picMkLst>
        </pc:picChg>
      </pc:sldChg>
      <pc:sldChg chg="modSp new mod">
        <pc:chgData name="Hasegawa S" userId="8caf28173757a286" providerId="LiveId" clId="{7118CF97-6EA0-4C05-9649-C8568DD3E878}" dt="2023-03-28T05:20:11.291" v="2492" actId="20577"/>
        <pc:sldMkLst>
          <pc:docMk/>
          <pc:sldMk cId="3233367627" sldId="259"/>
        </pc:sldMkLst>
        <pc:spChg chg="mod">
          <ac:chgData name="Hasegawa S" userId="8caf28173757a286" providerId="LiveId" clId="{7118CF97-6EA0-4C05-9649-C8568DD3E878}" dt="2023-03-28T05:11:53.919" v="2161" actId="20577"/>
          <ac:spMkLst>
            <pc:docMk/>
            <pc:sldMk cId="3233367627" sldId="259"/>
            <ac:spMk id="2" creationId="{7AEFFC50-A0E0-4562-B049-38FAA560E0F0}"/>
          </ac:spMkLst>
        </pc:spChg>
        <pc:spChg chg="mod">
          <ac:chgData name="Hasegawa S" userId="8caf28173757a286" providerId="LiveId" clId="{7118CF97-6EA0-4C05-9649-C8568DD3E878}" dt="2023-03-28T05:20:11.291" v="2492" actId="20577"/>
          <ac:spMkLst>
            <pc:docMk/>
            <pc:sldMk cId="3233367627" sldId="259"/>
            <ac:spMk id="3" creationId="{7C855D8D-D3E6-CE7B-DD90-CB1127FEC93C}"/>
          </ac:spMkLst>
        </pc:spChg>
      </pc:sldChg>
      <pc:sldChg chg="addSp modSp new">
        <pc:chgData name="Hasegawa S" userId="8caf28173757a286" providerId="LiveId" clId="{7118CF97-6EA0-4C05-9649-C8568DD3E878}" dt="2023-03-28T08:43:40.560" v="2494" actId="931"/>
        <pc:sldMkLst>
          <pc:docMk/>
          <pc:sldMk cId="3055069131" sldId="260"/>
        </pc:sldMkLst>
        <pc:picChg chg="add mod">
          <ac:chgData name="Hasegawa S" userId="8caf28173757a286" providerId="LiveId" clId="{7118CF97-6EA0-4C05-9649-C8568DD3E878}" dt="2023-03-28T08:43:40.560" v="2494" actId="931"/>
          <ac:picMkLst>
            <pc:docMk/>
            <pc:sldMk cId="3055069131" sldId="260"/>
            <ac:picMk id="4" creationId="{02CEAF49-07DE-93B8-B106-82F1D6F4C175}"/>
          </ac:picMkLst>
        </pc:picChg>
      </pc:sldChg>
      <pc:sldChg chg="addSp modSp new">
        <pc:chgData name="Hasegawa S" userId="8caf28173757a286" providerId="LiveId" clId="{7118CF97-6EA0-4C05-9649-C8568DD3E878}" dt="2023-03-28T08:52:44.862" v="2496" actId="931"/>
        <pc:sldMkLst>
          <pc:docMk/>
          <pc:sldMk cId="710706973" sldId="261"/>
        </pc:sldMkLst>
        <pc:picChg chg="add mod">
          <ac:chgData name="Hasegawa S" userId="8caf28173757a286" providerId="LiveId" clId="{7118CF97-6EA0-4C05-9649-C8568DD3E878}" dt="2023-03-28T08:52:44.862" v="2496" actId="931"/>
          <ac:picMkLst>
            <pc:docMk/>
            <pc:sldMk cId="710706973" sldId="261"/>
            <ac:picMk id="4" creationId="{E1A7B571-3C2F-5FA7-091F-FBD527316D17}"/>
          </ac:picMkLst>
        </pc:picChg>
      </pc:sldChg>
      <pc:sldChg chg="addSp modSp new">
        <pc:chgData name="Hasegawa S" userId="8caf28173757a286" providerId="LiveId" clId="{7118CF97-6EA0-4C05-9649-C8568DD3E878}" dt="2023-03-29T03:40:17.683" v="2502" actId="931"/>
        <pc:sldMkLst>
          <pc:docMk/>
          <pc:sldMk cId="3840156160" sldId="262"/>
        </pc:sldMkLst>
        <pc:picChg chg="add mod">
          <ac:chgData name="Hasegawa S" userId="8caf28173757a286" providerId="LiveId" clId="{7118CF97-6EA0-4C05-9649-C8568DD3E878}" dt="2023-03-29T03:40:17.683" v="2502" actId="931"/>
          <ac:picMkLst>
            <pc:docMk/>
            <pc:sldMk cId="3840156160" sldId="262"/>
            <ac:picMk id="4" creationId="{7FE0BF88-E4A1-AE6A-2E7F-CAAFEEACB4B5}"/>
          </ac:picMkLst>
        </pc:picChg>
      </pc:sldChg>
      <pc:sldChg chg="addSp modSp add mod">
        <pc:chgData name="Hasegawa S" userId="8caf28173757a286" providerId="LiveId" clId="{7118CF97-6EA0-4C05-9649-C8568DD3E878}" dt="2023-03-29T03:35:47.733" v="2501" actId="1076"/>
        <pc:sldMkLst>
          <pc:docMk/>
          <pc:sldMk cId="3205896295" sldId="263"/>
        </pc:sldMkLst>
        <pc:picChg chg="add mod">
          <ac:chgData name="Hasegawa S" userId="8caf28173757a286" providerId="LiveId" clId="{7118CF97-6EA0-4C05-9649-C8568DD3E878}" dt="2023-03-29T03:35:47.733" v="2501" actId="1076"/>
          <ac:picMkLst>
            <pc:docMk/>
            <pc:sldMk cId="3205896295" sldId="263"/>
            <ac:picMk id="5" creationId="{0221D35B-FCB1-7662-DF24-037AE200080A}"/>
          </ac:picMkLst>
        </pc:picChg>
      </pc:sldChg>
      <pc:sldChg chg="addSp modSp new">
        <pc:chgData name="Hasegawa S" userId="8caf28173757a286" providerId="LiveId" clId="{7118CF97-6EA0-4C05-9649-C8568DD3E878}" dt="2023-03-29T03:45:19.646" v="2504" actId="931"/>
        <pc:sldMkLst>
          <pc:docMk/>
          <pc:sldMk cId="3953161022" sldId="264"/>
        </pc:sldMkLst>
        <pc:picChg chg="add mod">
          <ac:chgData name="Hasegawa S" userId="8caf28173757a286" providerId="LiveId" clId="{7118CF97-6EA0-4C05-9649-C8568DD3E878}" dt="2023-03-29T03:45:19.646" v="2504" actId="931"/>
          <ac:picMkLst>
            <pc:docMk/>
            <pc:sldMk cId="3953161022" sldId="264"/>
            <ac:picMk id="4" creationId="{51BE0E46-261A-DDD6-3D41-0B4EA3FB470A}"/>
          </ac:picMkLst>
        </pc:picChg>
      </pc:sldChg>
      <pc:sldChg chg="addSp delSp modSp new del mod">
        <pc:chgData name="Hasegawa S" userId="8caf28173757a286" providerId="LiveId" clId="{7118CF97-6EA0-4C05-9649-C8568DD3E878}" dt="2023-03-29T03:57:20.178" v="2522" actId="2696"/>
        <pc:sldMkLst>
          <pc:docMk/>
          <pc:sldMk cId="3649314473" sldId="265"/>
        </pc:sldMkLst>
        <pc:picChg chg="add del mod modCrop">
          <ac:chgData name="Hasegawa S" userId="8caf28173757a286" providerId="LiveId" clId="{7118CF97-6EA0-4C05-9649-C8568DD3E878}" dt="2023-03-29T03:55:58.708" v="2511" actId="21"/>
          <ac:picMkLst>
            <pc:docMk/>
            <pc:sldMk cId="3649314473" sldId="265"/>
            <ac:picMk id="4" creationId="{13D7EB72-73B5-ECFB-13B9-3E963652F4A3}"/>
          </ac:picMkLst>
        </pc:picChg>
      </pc:sldChg>
      <pc:sldChg chg="addSp delSp modSp add mod">
        <pc:chgData name="Hasegawa S" userId="8caf28173757a286" providerId="LiveId" clId="{7118CF97-6EA0-4C05-9649-C8568DD3E878}" dt="2023-03-29T03:57:00.866" v="2521" actId="1076"/>
        <pc:sldMkLst>
          <pc:docMk/>
          <pc:sldMk cId="3462443175" sldId="266"/>
        </pc:sldMkLst>
        <pc:picChg chg="add del mod">
          <ac:chgData name="Hasegawa S" userId="8caf28173757a286" providerId="LiveId" clId="{7118CF97-6EA0-4C05-9649-C8568DD3E878}" dt="2023-03-29T03:56:43.528" v="2516" actId="478"/>
          <ac:picMkLst>
            <pc:docMk/>
            <pc:sldMk cId="3462443175" sldId="266"/>
            <ac:picMk id="3" creationId="{D92F679E-D936-9117-DA25-F71D6F811045}"/>
          </ac:picMkLst>
        </pc:picChg>
        <pc:picChg chg="add mod">
          <ac:chgData name="Hasegawa S" userId="8caf28173757a286" providerId="LiveId" clId="{7118CF97-6EA0-4C05-9649-C8568DD3E878}" dt="2023-03-29T03:57:00.866" v="2521" actId="1076"/>
          <ac:picMkLst>
            <pc:docMk/>
            <pc:sldMk cId="3462443175" sldId="266"/>
            <ac:picMk id="6" creationId="{CDB5CE8E-ABAD-58CC-F2FB-7A54FE494C47}"/>
          </ac:picMkLst>
        </pc:picChg>
      </pc:sldChg>
      <pc:sldChg chg="addSp modSp new add del mod">
        <pc:chgData name="Hasegawa S" userId="8caf28173757a286" providerId="LiveId" clId="{7118CF97-6EA0-4C05-9649-C8568DD3E878}" dt="2023-03-31T00:32:36.729" v="2528" actId="2696"/>
        <pc:sldMkLst>
          <pc:docMk/>
          <pc:sldMk cId="1435746579" sldId="267"/>
        </pc:sldMkLst>
        <pc:picChg chg="add mod">
          <ac:chgData name="Hasegawa S" userId="8caf28173757a286" providerId="LiveId" clId="{7118CF97-6EA0-4C05-9649-C8568DD3E878}" dt="2023-03-31T00:31:45.511" v="2524" actId="931"/>
          <ac:picMkLst>
            <pc:docMk/>
            <pc:sldMk cId="1435746579" sldId="267"/>
            <ac:picMk id="4" creationId="{A3EDDE37-8FB0-DB70-5B38-90F36A324363}"/>
          </ac:picMkLst>
        </pc:picChg>
        <pc:picChg chg="add mod">
          <ac:chgData name="Hasegawa S" userId="8caf28173757a286" providerId="LiveId" clId="{7118CF97-6EA0-4C05-9649-C8568DD3E878}" dt="2023-03-31T00:32:08.584" v="2526" actId="1076"/>
          <ac:picMkLst>
            <pc:docMk/>
            <pc:sldMk cId="1435746579" sldId="267"/>
            <ac:picMk id="6" creationId="{7D3900D3-ECA9-ACBA-8B15-D5E7958F1664}"/>
          </ac:picMkLst>
        </pc:picChg>
      </pc:sldChg>
      <pc:sldChg chg="addSp modSp add mod">
        <pc:chgData name="Hasegawa S" userId="8caf28173757a286" providerId="LiveId" clId="{7118CF97-6EA0-4C05-9649-C8568DD3E878}" dt="2023-03-31T00:32:51.121" v="2532" actId="1076"/>
        <pc:sldMkLst>
          <pc:docMk/>
          <pc:sldMk cId="3242575720" sldId="268"/>
        </pc:sldMkLst>
        <pc:picChg chg="add mod">
          <ac:chgData name="Hasegawa S" userId="8caf28173757a286" providerId="LiveId" clId="{7118CF97-6EA0-4C05-9649-C8568DD3E878}" dt="2023-03-31T00:32:51.121" v="2532" actId="1076"/>
          <ac:picMkLst>
            <pc:docMk/>
            <pc:sldMk cId="3242575720" sldId="268"/>
            <ac:picMk id="5" creationId="{D40674D8-C0AB-586F-E337-0855AE666707}"/>
          </ac:picMkLst>
        </pc:picChg>
      </pc:sldChg>
      <pc:sldChg chg="addSp modSp new">
        <pc:chgData name="Hasegawa S" userId="8caf28173757a286" providerId="LiveId" clId="{7118CF97-6EA0-4C05-9649-C8568DD3E878}" dt="2023-03-31T02:19:47.880" v="2534" actId="931"/>
        <pc:sldMkLst>
          <pc:docMk/>
          <pc:sldMk cId="414181186" sldId="269"/>
        </pc:sldMkLst>
        <pc:picChg chg="add mod">
          <ac:chgData name="Hasegawa S" userId="8caf28173757a286" providerId="LiveId" clId="{7118CF97-6EA0-4C05-9649-C8568DD3E878}" dt="2023-03-31T02:19:47.880" v="2534" actId="931"/>
          <ac:picMkLst>
            <pc:docMk/>
            <pc:sldMk cId="414181186" sldId="269"/>
            <ac:picMk id="4" creationId="{479B3A31-A911-D417-F33D-381C66940C52}"/>
          </ac:picMkLst>
        </pc:picChg>
      </pc:sldChg>
      <pc:sldChg chg="addSp modSp add mod">
        <pc:chgData name="Hasegawa S" userId="8caf28173757a286" providerId="LiveId" clId="{7118CF97-6EA0-4C05-9649-C8568DD3E878}" dt="2023-03-31T02:42:19.378" v="2555" actId="1076"/>
        <pc:sldMkLst>
          <pc:docMk/>
          <pc:sldMk cId="3958866497" sldId="270"/>
        </pc:sldMkLst>
        <pc:picChg chg="add mod">
          <ac:chgData name="Hasegawa S" userId="8caf28173757a286" providerId="LiveId" clId="{7118CF97-6EA0-4C05-9649-C8568DD3E878}" dt="2023-03-31T02:42:19.378" v="2555" actId="1076"/>
          <ac:picMkLst>
            <pc:docMk/>
            <pc:sldMk cId="3958866497" sldId="270"/>
            <ac:picMk id="5" creationId="{31BDE1B9-42BE-562E-B071-EB94DD954462}"/>
          </ac:picMkLst>
        </pc:picChg>
      </pc:sldChg>
      <pc:sldChg chg="addSp modSp new mod">
        <pc:chgData name="Hasegawa S" userId="8caf28173757a286" providerId="LiveId" clId="{7118CF97-6EA0-4C05-9649-C8568DD3E878}" dt="2023-03-31T02:58:05.247" v="3117" actId="20577"/>
        <pc:sldMkLst>
          <pc:docMk/>
          <pc:sldMk cId="2248541152" sldId="271"/>
        </pc:sldMkLst>
        <pc:spChg chg="mod">
          <ac:chgData name="Hasegawa S" userId="8caf28173757a286" providerId="LiveId" clId="{7118CF97-6EA0-4C05-9649-C8568DD3E878}" dt="2023-03-31T02:51:39.032" v="2567" actId="20577"/>
          <ac:spMkLst>
            <pc:docMk/>
            <pc:sldMk cId="2248541152" sldId="271"/>
            <ac:spMk id="2" creationId="{56928EEC-F689-93F9-3472-224419EE1936}"/>
          </ac:spMkLst>
        </pc:spChg>
        <pc:spChg chg="mod">
          <ac:chgData name="Hasegawa S" userId="8caf28173757a286" providerId="LiveId" clId="{7118CF97-6EA0-4C05-9649-C8568DD3E878}" dt="2023-03-31T02:58:05.247" v="3117" actId="20577"/>
          <ac:spMkLst>
            <pc:docMk/>
            <pc:sldMk cId="2248541152" sldId="271"/>
            <ac:spMk id="3" creationId="{31DD5454-373A-61BE-F573-1D54B6EBD2D7}"/>
          </ac:spMkLst>
        </pc:spChg>
        <pc:picChg chg="add mod">
          <ac:chgData name="Hasegawa S" userId="8caf28173757a286" providerId="LiveId" clId="{7118CF97-6EA0-4C05-9649-C8568DD3E878}" dt="2023-03-31T02:51:31.767" v="2556"/>
          <ac:picMkLst>
            <pc:docMk/>
            <pc:sldMk cId="2248541152" sldId="271"/>
            <ac:picMk id="5" creationId="{7ECFD00F-B549-F609-2067-799523448F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DFE7F-56F3-472C-ABB9-F483CA7217FE}" type="datetimeFigureOut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A4E41-13B3-4D6A-9505-6DFF8263DF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157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69DC80-8FC0-436B-827C-D53DAB92F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8363" y="1918122"/>
            <a:ext cx="8896107" cy="1655762"/>
          </a:xfrm>
        </p:spPr>
        <p:txBody>
          <a:bodyPr anchor="b"/>
          <a:lstStyle>
            <a:lvl1pPr algn="ctr">
              <a:defRPr sz="4000" b="1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D16033-DEFC-4C49-8B73-500498354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8363" y="4788876"/>
            <a:ext cx="8896107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DC7CF4-BB70-4218-8B20-8F2B29C9C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4239A7-B036-48FB-BD73-E41ECA79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5A701BFC-31CD-43CE-B2CB-70C53764FF9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D8F2699-065E-9AA4-EFDC-B6AA0606747A}"/>
              </a:ext>
            </a:extLst>
          </p:cNvPr>
          <p:cNvSpPr/>
          <p:nvPr userDrawn="1"/>
        </p:nvSpPr>
        <p:spPr>
          <a:xfrm>
            <a:off x="627529" y="0"/>
            <a:ext cx="189038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B37D1AE-9373-041A-CCC4-73F3E4601922}"/>
              </a:ext>
            </a:extLst>
          </p:cNvPr>
          <p:cNvSpPr/>
          <p:nvPr userDrawn="1"/>
        </p:nvSpPr>
        <p:spPr>
          <a:xfrm>
            <a:off x="0" y="0"/>
            <a:ext cx="47707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224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D4A47-1328-4C13-B370-CA390041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9B828A-93D2-4064-87C8-9CAE7661A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C9F2AE-CCA8-4F7A-8C49-EBFB3CE0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52C6D-1F10-4C15-8D42-E66F7998B7E2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70BF00-F2D1-452A-B3DD-EC45CA96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5572DD-00D9-429E-8A06-AC727E9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77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B0838FF-5018-442D-8E59-CCF5309E4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B44017-FD62-4985-B368-B457E1147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134132-8548-495D-96E0-185193220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4BC7-FEA4-4852-8FB5-6FAC37361992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354EF6-8088-4FF5-99E2-63954AB2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DEAE06-B293-4787-8DDD-19AE0FF8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037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FEC90-11D6-4FCE-93FC-ACD46806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46"/>
            <a:ext cx="10515600" cy="90438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D6D74E-3B43-4334-BBFF-6D7A81FD6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774291"/>
          </a:xfrm>
        </p:spPr>
        <p:txBody>
          <a:bodyPr/>
          <a:lstStyle>
            <a:lvl1pPr>
              <a:defRPr sz="2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>
              <a:defRPr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1E2D75-9585-427C-9F34-5387EA5E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2FE555-4FFA-469B-B244-6BA43D21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B65950B-AD61-4ED9-A41B-94A1DCC0BAB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5A5ED5-5DB0-115B-3AE0-34D5A6CCFA67}"/>
              </a:ext>
            </a:extLst>
          </p:cNvPr>
          <p:cNvSpPr/>
          <p:nvPr userDrawn="1"/>
        </p:nvSpPr>
        <p:spPr>
          <a:xfrm flipV="1">
            <a:off x="0" y="905521"/>
            <a:ext cx="12260061" cy="62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338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84A35A-2FDB-4E91-8FD1-10F734DC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01E5215-8ED9-4D54-9CC6-648989C8F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039D65-4254-4F46-8A40-FC753082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0512-4BAA-4695-A2DF-94998A07E513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1CF448-F8BB-4A06-8796-B2963302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CBE8F4-F028-44E3-9A5E-14E753A2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67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60B81E-DFA3-439A-9653-67527DC9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81B7E2-FD4D-448C-A5CF-8164E1109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EE18F0-5DC2-4A14-A217-95BF4E0BF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7B1852-EBC8-422A-9246-BFC3923D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A991-CB2F-47B4-BBEB-7709A5CD18D6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46D241-ACA6-4923-9465-D8E3D6D1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845141-9A02-4B16-A281-8F7A8B61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31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7E187-1B0E-49C0-AE54-811C0A94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90B63F9-18BB-4935-B3CA-A146A587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A63B2C-567F-48E1-BA82-29D684DA6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F84368D-D135-4FDF-A903-FEA3C942E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CF1D47D-DD6E-474B-86CF-54408957E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99E946-1C62-45F4-A21E-8CF933DD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F62C-04FA-4F2D-9F3E-E7E2D00E5AF7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4C7ADDC-55E1-4F82-B4F8-3919661F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543E11A-1C04-45B2-AB21-CBE986BA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96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05A27F-CB05-422A-9D8F-A8DEE085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0767AF5-68E5-4796-ADF5-DE759370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737F8-0F5F-472D-9299-16E3DB6373DE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A82109-E7C2-4AF2-871F-44F3FC0C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F24AED-175C-4250-9B96-61BE36B0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571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5A150A9-567E-47C7-B295-9D9E47F4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C4B-8A01-4020-A655-6F0095AF8BED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DB63AC7-2846-4E05-A0EB-576382BC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870E7B-1675-469B-AABD-18FCE014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93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EC737A-B74A-4DBB-B70B-7E14FFD2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E88AFE-B45C-4879-839C-43DC9E8A9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2FE4AF-72C4-49BB-84CD-8F2DAE88E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5568AF-434E-481C-A203-97425471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012B-A8AC-4A52-A1F2-5B859D7F42BA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F60B39-6D24-4E48-99EA-CCA317AF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985314-17F9-4C6A-A2AE-E5539738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94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040A11-E7DC-4627-905F-ED05D25B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27CA9C6-86B4-431A-951F-0619340D4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39DA60B-2387-42FD-B257-01D6B7817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3EDC87-FBFE-4629-B24C-622D0411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7009-9E1B-4C0A-9960-B58819AAB867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CE5A56-E781-4A2B-949D-E99370E9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0180AA-42F3-4736-9A5B-5C667778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118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E503CAE-E1E9-4C2A-9256-769B82C7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286F50-0902-46B1-8F0E-37171D4A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19485D-6D92-4E0C-A503-A97799E4B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DD4A9-08E7-4225-A225-FFB3D5D2C9B5}" type="datetime1">
              <a:rPr kumimoji="1" lang="ja-JP" altLang="en-US" smtClean="0"/>
              <a:t>2023/3/31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A40E7-93C9-4B5C-B280-933A5E09C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C2B965-343E-4DCF-BE40-C536B683C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5950B-AD61-4ED9-A41B-94A1DCC0BAB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991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1D6EC-7D50-37E7-3F76-89A800C9C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研究に役立つかもしれない</a:t>
            </a:r>
            <a:br>
              <a:rPr kumimoji="1" lang="en-US" altLang="ja-JP" dirty="0">
                <a:latin typeface="+mj-ea"/>
              </a:rPr>
            </a:br>
            <a:r>
              <a:rPr kumimoji="1" lang="en-US" altLang="ja-JP" dirty="0">
                <a:latin typeface="+mj-ea"/>
              </a:rPr>
              <a:t>DNN</a:t>
            </a:r>
            <a:r>
              <a:rPr kumimoji="1" lang="ja-JP" altLang="en-US" dirty="0"/>
              <a:t>の紹介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1F79D-2FE1-3FAC-6D56-624F963BE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31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　大枝キャンプ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情報工学科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j18-429</a:t>
            </a: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長谷川駿一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100773-4D5B-1DF0-39CE-366B29A3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1BFC-31CD-43CE-B2CB-70C53764FF96}" type="slidenum">
              <a:rPr lang="ja-JP" altLang="en-US" smtClean="0"/>
              <a:pPr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32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ADEB837-6FAC-B678-E75B-EF8E45B9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BE0E46-261A-DDD6-3D41-0B4EA3FB4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4" y="0"/>
            <a:ext cx="9438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6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6538F08-E098-7725-2E9D-EA041520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3EDDE37-8FB0-DB70-5B38-90F36A32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4" y="0"/>
            <a:ext cx="9438491" cy="6858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3900D3-ECA9-ACBA-8B15-D5E7958F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03" y="3163908"/>
            <a:ext cx="3985260" cy="34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6538F08-E098-7725-2E9D-EA041520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3EDDE37-8FB0-DB70-5B38-90F36A32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4" y="0"/>
            <a:ext cx="9438491" cy="6858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3900D3-ECA9-ACBA-8B15-D5E7958F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03" y="3163908"/>
            <a:ext cx="3985260" cy="34427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0674D8-C0AB-586F-E337-0855AE666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53" y="1486746"/>
            <a:ext cx="4187952" cy="33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7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61194F-E4A9-E1E7-0193-DFD2B01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9B3A31-A911-D417-F33D-381C66940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4" y="0"/>
            <a:ext cx="9438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161194F-E4A9-E1E7-0193-DFD2B01D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9B3A31-A911-D417-F33D-381C66940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4" y="0"/>
            <a:ext cx="9438491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1BDE1B9-42BE-562E-B071-EB94DD954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2" y="-158046"/>
            <a:ext cx="5262034" cy="70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928EEC-F689-93F9-3472-224419EE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まとめ・感想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D5454-373A-61BE-F573-1D54B6EBD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6096000" cy="4774291"/>
          </a:xfrm>
        </p:spPr>
        <p:txBody>
          <a:bodyPr/>
          <a:lstStyle/>
          <a:p>
            <a:r>
              <a:rPr kumimoji="1" lang="ja-JP" altLang="en-US" dirty="0"/>
              <a:t>この本で</a:t>
            </a:r>
            <a:r>
              <a:rPr kumimoji="1" lang="en-US" altLang="ja-JP" dirty="0"/>
              <a:t>DNN</a:t>
            </a:r>
            <a:r>
              <a:rPr kumimoji="1" lang="ja-JP" altLang="en-US" dirty="0"/>
              <a:t>の概要を知ることができるが，本の後半になるにつれて説明が乏しくなる．．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→ 注脚の参考論文を読む必要がでてくる．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endParaRPr kumimoji="1" lang="en-US" altLang="ja-JP" dirty="0"/>
          </a:p>
          <a:p>
            <a:r>
              <a:rPr lang="ja-JP" altLang="en-US" dirty="0"/>
              <a:t>参考書として，読んでて面白かった．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次回の目標：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en-US" altLang="ja-JP" dirty="0"/>
              <a:t>8</a:t>
            </a:r>
            <a:r>
              <a:rPr lang="ja-JP" altLang="en-US"/>
              <a:t>章以降を読んで，ゼミで発表する．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E8174B-AC02-B208-86EC-707AEBBA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ECFD00F-B549-F609-2067-799523448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867" y="523629"/>
            <a:ext cx="4368903" cy="619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4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DBF28-4C9F-9097-3798-92E63A86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この１週間でやったこと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0E893C-F261-C432-046F-86AFC334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6639982" cy="4774291"/>
          </a:xfrm>
        </p:spPr>
        <p:txBody>
          <a:bodyPr/>
          <a:lstStyle/>
          <a:p>
            <a:r>
              <a:rPr kumimoji="1" lang="ja-JP" altLang="en-US" dirty="0"/>
              <a:t>自分の卒業研究で，</a:t>
            </a:r>
            <a:r>
              <a:rPr kumimoji="1" lang="en-US" altLang="ja-JP" dirty="0"/>
              <a:t>DNN</a:t>
            </a:r>
            <a:r>
              <a:rPr lang="ja-JP" altLang="en-US" dirty="0"/>
              <a:t>を用いたモデルを     先行研究 </a:t>
            </a:r>
            <a:r>
              <a:rPr lang="en-US" altLang="ja-JP" dirty="0"/>
              <a:t>[</a:t>
            </a:r>
            <a:r>
              <a:rPr lang="en-US" altLang="ja-JP" dirty="0" err="1"/>
              <a:t>M.Delianidi</a:t>
            </a:r>
            <a:r>
              <a:rPr lang="en-US" altLang="ja-JP" dirty="0"/>
              <a:t> et al, 2021] </a:t>
            </a:r>
            <a:r>
              <a:rPr lang="ja-JP" altLang="en-US" dirty="0"/>
              <a:t>から引用し，そのモデルを改良して発表した．</a:t>
            </a:r>
            <a:endParaRPr lang="en-US" altLang="ja-JP" dirty="0"/>
          </a:p>
          <a:p>
            <a:r>
              <a:rPr kumimoji="1" lang="ja-JP" altLang="en-US" dirty="0"/>
              <a:t>先行研究のモデルにおける一つひとつの層の　意味がいまいちわかっていなかった．．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altLang="ja-JP" u="sng" dirty="0"/>
              <a:t>DNN</a:t>
            </a:r>
            <a:r>
              <a:rPr lang="ja-JP" altLang="en-US" u="sng" dirty="0"/>
              <a:t>について基礎的な知識を</a:t>
            </a:r>
            <a:endParaRPr lang="en-US" altLang="ja-JP" u="sng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altLang="ja-JP" u="sng" dirty="0"/>
              <a:t>1</a:t>
            </a:r>
            <a:r>
              <a:rPr lang="ja-JP" altLang="en-US" u="sng" dirty="0"/>
              <a:t>週間で身に着けたい！</a:t>
            </a:r>
            <a:endParaRPr lang="en-US" altLang="ja-JP" u="sng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ED888E-8B36-2352-9069-27079FFA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6B8E75A-2DAE-9621-C13D-BF54E2A55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82" y="1402672"/>
            <a:ext cx="3819415" cy="458575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6FCD100-55A9-E75B-E6A6-EB22CBCD7037}"/>
              </a:ext>
            </a:extLst>
          </p:cNvPr>
          <p:cNvSpPr/>
          <p:nvPr/>
        </p:nvSpPr>
        <p:spPr>
          <a:xfrm>
            <a:off x="7399867" y="1744133"/>
            <a:ext cx="3953933" cy="127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2BA5CE8-15B4-E1BE-680F-FB58130AB854}"/>
              </a:ext>
            </a:extLst>
          </p:cNvPr>
          <p:cNvCxnSpPr>
            <a:cxnSpLocks/>
          </p:cNvCxnSpPr>
          <p:nvPr/>
        </p:nvCxnSpPr>
        <p:spPr>
          <a:xfrm flipV="1">
            <a:off x="6096000" y="2891366"/>
            <a:ext cx="1303867" cy="249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矢印: 下 9">
            <a:extLst>
              <a:ext uri="{FF2B5EF4-FFF2-40B4-BE49-F238E27FC236}">
                <a16:creationId xmlns:a16="http://schemas.microsoft.com/office/drawing/2014/main" id="{17F52D09-182F-BEB6-D5E2-620B57B4D874}"/>
              </a:ext>
            </a:extLst>
          </p:cNvPr>
          <p:cNvSpPr/>
          <p:nvPr/>
        </p:nvSpPr>
        <p:spPr>
          <a:xfrm>
            <a:off x="3878791" y="3626757"/>
            <a:ext cx="550334" cy="326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C5B6238-6C6B-B9D9-726E-A3C8AF1FCC06}"/>
              </a:ext>
            </a:extLst>
          </p:cNvPr>
          <p:cNvSpPr/>
          <p:nvPr/>
        </p:nvSpPr>
        <p:spPr>
          <a:xfrm>
            <a:off x="1608667" y="4058327"/>
            <a:ext cx="5156200" cy="1143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18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F59966-D765-E878-5CFC-6805F024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この１週間でやったこと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A93F841-4B73-89D9-9177-8B858821B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6688667" cy="4774291"/>
          </a:xfrm>
        </p:spPr>
        <p:txBody>
          <a:bodyPr/>
          <a:lstStyle/>
          <a:p>
            <a:r>
              <a:rPr lang="ja-JP" altLang="en-US" dirty="0"/>
              <a:t>講談社の</a:t>
            </a:r>
            <a:r>
              <a:rPr kumimoji="1" lang="ja-JP" altLang="en-US" dirty="0"/>
              <a:t>機械学習プロフェッショナル</a:t>
            </a:r>
            <a:r>
              <a:rPr lang="ja-JP" altLang="en-US" dirty="0"/>
              <a:t>シリーズの</a:t>
            </a:r>
            <a:r>
              <a:rPr lang="en-US" altLang="ja-JP" dirty="0"/>
              <a:t>『</a:t>
            </a:r>
            <a:r>
              <a:rPr lang="ja-JP" altLang="en-US" dirty="0"/>
              <a:t>深層学習</a:t>
            </a:r>
            <a:r>
              <a:rPr lang="en-US" altLang="ja-JP" dirty="0"/>
              <a:t>』</a:t>
            </a:r>
            <a:r>
              <a:rPr lang="ja-JP" altLang="en-US" dirty="0"/>
              <a:t>を読み，習得したことを発表する．</a:t>
            </a:r>
            <a:endParaRPr lang="en-US" altLang="ja-JP" dirty="0"/>
          </a:p>
          <a:p>
            <a:r>
              <a:rPr kumimoji="1" lang="ja-JP" altLang="en-US" dirty="0"/>
              <a:t>この本のおおまかな目次：</a:t>
            </a:r>
            <a:endParaRPr lang="en-US" altLang="ja-JP" dirty="0"/>
          </a:p>
          <a:p>
            <a:endParaRPr kumimoji="1" lang="en-US" altLang="ja-JP" sz="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/>
              <a:t>1</a:t>
            </a:r>
            <a:r>
              <a:rPr lang="ja-JP" altLang="en-US" sz="1800" dirty="0"/>
              <a:t>章：はじめに</a:t>
            </a:r>
            <a:endParaRPr lang="en-US" altLang="ja-JP" sz="1800" dirty="0"/>
          </a:p>
          <a:p>
            <a:pPr marL="0" indent="0">
              <a:buNone/>
            </a:pPr>
            <a:r>
              <a:rPr kumimoji="1" lang="ja-JP" altLang="en-US" sz="1800" dirty="0"/>
              <a:t>　</a:t>
            </a:r>
            <a:r>
              <a:rPr kumimoji="1" lang="en-US" altLang="ja-JP" sz="1800" dirty="0"/>
              <a:t>2</a:t>
            </a:r>
            <a:r>
              <a:rPr lang="ja-JP" altLang="en-US" sz="1800" dirty="0"/>
              <a:t>章：ネットワークの基礎</a:t>
            </a:r>
            <a:endParaRPr lang="en-US" altLang="ja-JP" sz="1800" dirty="0"/>
          </a:p>
          <a:p>
            <a:pPr marL="0" indent="0">
              <a:buNone/>
            </a:pPr>
            <a:r>
              <a:rPr kumimoji="1" lang="ja-JP" altLang="en-US" sz="1800" dirty="0"/>
              <a:t>　</a:t>
            </a:r>
            <a:r>
              <a:rPr kumimoji="1" lang="en-US" altLang="ja-JP" sz="1800" dirty="0"/>
              <a:t>3</a:t>
            </a:r>
            <a:r>
              <a:rPr kumimoji="1" lang="ja-JP" altLang="en-US" sz="1800" dirty="0"/>
              <a:t>章：確率的勾配降下法</a:t>
            </a:r>
            <a:endParaRPr kumimoji="1"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/>
              <a:t>4</a:t>
            </a:r>
            <a:r>
              <a:rPr lang="ja-JP" altLang="en-US" sz="1800" dirty="0"/>
              <a:t>章：誤差逆伝搬法</a:t>
            </a:r>
            <a:endParaRPr lang="en-US" altLang="ja-JP" sz="1800" dirty="0"/>
          </a:p>
          <a:p>
            <a:pPr marL="0" indent="0">
              <a:buNone/>
            </a:pPr>
            <a:r>
              <a:rPr kumimoji="1" lang="ja-JP" altLang="en-US" sz="1800" dirty="0"/>
              <a:t>　</a:t>
            </a:r>
            <a:r>
              <a:rPr kumimoji="1" lang="en-US" altLang="ja-JP" sz="1800" dirty="0"/>
              <a:t>5</a:t>
            </a:r>
            <a:r>
              <a:rPr kumimoji="1" lang="ja-JP" altLang="en-US" sz="1800" dirty="0"/>
              <a:t>章：</a:t>
            </a:r>
            <a:r>
              <a:rPr kumimoji="1" lang="en-US" altLang="ja-JP" sz="1800" dirty="0"/>
              <a:t>CNN</a:t>
            </a:r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/>
              <a:t>6</a:t>
            </a:r>
            <a:r>
              <a:rPr lang="ja-JP" altLang="en-US" sz="1800" dirty="0"/>
              <a:t>章：</a:t>
            </a:r>
            <a:r>
              <a:rPr lang="en-US" altLang="ja-JP" sz="1800" dirty="0"/>
              <a:t>RNN</a:t>
            </a:r>
          </a:p>
          <a:p>
            <a:pPr marL="0" indent="0">
              <a:buNone/>
            </a:pPr>
            <a:r>
              <a:rPr kumimoji="1" lang="en-US" altLang="ja-JP" sz="1800" dirty="0"/>
              <a:t>  7</a:t>
            </a:r>
            <a:r>
              <a:rPr kumimoji="1" lang="ja-JP" altLang="en-US" sz="1800" dirty="0"/>
              <a:t>章：</a:t>
            </a:r>
            <a:r>
              <a:rPr kumimoji="1" lang="en-US" altLang="ja-JP" sz="1800" dirty="0"/>
              <a:t>GNN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6BC816-F1CD-1A5B-E563-4E4C7348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B2CECF7-78CF-5C16-C1F1-649634CE8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867" y="523629"/>
            <a:ext cx="4368903" cy="619784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010B297-22C1-A86F-4343-77B9BAC71E57}"/>
              </a:ext>
            </a:extLst>
          </p:cNvPr>
          <p:cNvSpPr txBox="1"/>
          <p:nvPr/>
        </p:nvSpPr>
        <p:spPr>
          <a:xfrm>
            <a:off x="3962397" y="2818219"/>
            <a:ext cx="37761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章：推論の信頼性</a:t>
            </a: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　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（ベイシアン</a:t>
            </a:r>
            <a:r>
              <a:rPr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NN…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）</a:t>
            </a:r>
            <a:endParaRPr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9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章：説明と可視化</a:t>
            </a: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　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</a:t>
            </a:r>
            <a:r>
              <a:rPr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LIME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SHAP…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）</a:t>
            </a:r>
            <a:endParaRPr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10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章：いろいろな学習方法</a:t>
            </a: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　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（事例集合学習，知識蒸留</a:t>
            </a:r>
            <a:r>
              <a:rPr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…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）</a:t>
            </a:r>
            <a:endParaRPr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11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章：データが少ない場合の学習</a:t>
            </a: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　 </a:t>
            </a:r>
            <a:r>
              <a:rPr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転移学習，半教師あり学習</a:t>
            </a:r>
            <a:r>
              <a:rPr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…)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章：生成モデル</a:t>
            </a:r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　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</a:t>
            </a:r>
            <a:r>
              <a:rPr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VAE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GAN…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）</a:t>
            </a:r>
            <a:endParaRPr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6BB6639-CF9C-D193-17FA-A518FBC2F091}"/>
              </a:ext>
            </a:extLst>
          </p:cNvPr>
          <p:cNvSpPr/>
          <p:nvPr/>
        </p:nvSpPr>
        <p:spPr>
          <a:xfrm>
            <a:off x="965200" y="2818219"/>
            <a:ext cx="2523067" cy="29645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4AEDD14-0A50-84FD-C52C-8ADC9DDF5819}"/>
              </a:ext>
            </a:extLst>
          </p:cNvPr>
          <p:cNvSpPr txBox="1"/>
          <p:nvPr/>
        </p:nvSpPr>
        <p:spPr>
          <a:xfrm>
            <a:off x="838200" y="5772017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今回は</a:t>
            </a:r>
            <a:r>
              <a:rPr kumimoji="1" lang="en-US" altLang="ja-JP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kumimoji="1" lang="ja-JP" altLang="en-US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～</a:t>
            </a:r>
            <a:r>
              <a:rPr kumimoji="1" lang="en-US" altLang="ja-JP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7</a:t>
            </a:r>
            <a:r>
              <a:rPr kumimoji="1" lang="ja-JP" altLang="en-US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章のみを紹介する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4562C47-09A0-55F9-988B-C2BCB1F5142A}"/>
              </a:ext>
            </a:extLst>
          </p:cNvPr>
          <p:cNvSpPr txBox="1"/>
          <p:nvPr/>
        </p:nvSpPr>
        <p:spPr>
          <a:xfrm>
            <a:off x="4025950" y="5897975"/>
            <a:ext cx="360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8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章以降は</a:t>
            </a:r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月のゼミで発表したい．．</a:t>
            </a:r>
          </a:p>
        </p:txBody>
      </p:sp>
    </p:spTree>
    <p:extLst>
      <p:ext uri="{BB962C8B-B14F-4D97-AF65-F5344CB8AC3E}">
        <p14:creationId xmlns:p14="http://schemas.microsoft.com/office/powerpoint/2010/main" val="46068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EFFC50-A0E0-4562-B049-38FAA560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855D8D-D3E6-CE7B-DD90-CB1127FEC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1</a:t>
            </a:r>
            <a:r>
              <a:rPr kumimoji="1" lang="ja-JP" altLang="en-US" dirty="0"/>
              <a:t>．</a:t>
            </a:r>
            <a:r>
              <a:rPr kumimoji="1" lang="en-US" altLang="ja-JP" dirty="0"/>
              <a:t>DNN</a:t>
            </a:r>
            <a:r>
              <a:rPr kumimoji="1" lang="ja-JP" altLang="en-US" dirty="0"/>
              <a:t>の基礎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（勾配降下法や最適化手法．．）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2</a:t>
            </a:r>
            <a:r>
              <a:rPr kumimoji="1" lang="ja-JP" altLang="en-US" dirty="0"/>
              <a:t>．</a:t>
            </a:r>
            <a:r>
              <a:rPr kumimoji="1" lang="en-US" altLang="ja-JP" dirty="0"/>
              <a:t>RNN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主に時系列データを扱う</a:t>
            </a:r>
            <a:r>
              <a:rPr lang="en-US" altLang="ja-JP" dirty="0"/>
              <a:t>DNN)</a:t>
            </a:r>
          </a:p>
          <a:p>
            <a:pPr marL="0" indent="0">
              <a:buNone/>
            </a:pPr>
            <a:r>
              <a:rPr kumimoji="1" lang="en-US" altLang="ja-JP" dirty="0"/>
              <a:t>3.</a:t>
            </a:r>
            <a:r>
              <a:rPr lang="ja-JP" altLang="en-US" dirty="0"/>
              <a:t> </a:t>
            </a:r>
            <a:r>
              <a:rPr lang="en-US" altLang="ja-JP" dirty="0"/>
              <a:t>CNN</a:t>
            </a:r>
            <a:r>
              <a:rPr lang="ja-JP" altLang="en-US" dirty="0"/>
              <a:t>（主に画像データを扱う</a:t>
            </a:r>
            <a:r>
              <a:rPr lang="en-US" altLang="ja-JP" dirty="0"/>
              <a:t>DNN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4</a:t>
            </a:r>
            <a:r>
              <a:rPr kumimoji="1" lang="ja-JP" altLang="en-US" dirty="0"/>
              <a:t>．</a:t>
            </a:r>
            <a:r>
              <a:rPr kumimoji="1" lang="en-US" altLang="ja-JP" dirty="0"/>
              <a:t>GNN (</a:t>
            </a:r>
            <a:r>
              <a:rPr lang="ja-JP" altLang="en-US" dirty="0"/>
              <a:t>関係などを扱う</a:t>
            </a:r>
            <a:r>
              <a:rPr lang="en-US" altLang="ja-JP" dirty="0"/>
              <a:t>DNN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2A3EE7-02F8-6D2D-6BB7-A91DF2A8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lang="ja-JP" altLang="en-US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336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A015E5E-BDB5-F8DF-49F2-9C04DDE8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CEAF49-07DE-93B8-B106-82F1D6F4C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99" y="0"/>
            <a:ext cx="9435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69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3C463AD-995F-2A1D-3481-113F3D51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A7B571-3C2F-5FA7-091F-FBD527316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4" y="0"/>
            <a:ext cx="9438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0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3C463AD-995F-2A1D-3481-113F3D51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A7B571-3C2F-5FA7-091F-FBD527316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4" y="0"/>
            <a:ext cx="9438491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221D35B-FCB1-7662-DF24-037AE2000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55" y="3166787"/>
            <a:ext cx="2630424" cy="17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9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9173FF-8FC2-CECD-2633-A848FAC9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FE0BF88-E4A1-AE6A-2E7F-CAAFEEACB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4" y="0"/>
            <a:ext cx="9438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5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9173FF-8FC2-CECD-2633-A848FAC9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5950B-AD61-4ED9-A41B-94A1DCC0BABE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FE0BF88-E4A1-AE6A-2E7F-CAAFEEACB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4" y="0"/>
            <a:ext cx="9438491" cy="6858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DB5CE8E-ABAD-58CC-F2FB-7A54FE49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7" y="0"/>
            <a:ext cx="5618975" cy="49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4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明朝 Demibold"/>
        <a:ea typeface="メイリオ"/>
        <a:cs typeface=""/>
      </a:majorFont>
      <a:minorFont>
        <a:latin typeface="游明朝 Demibold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4" id="{F5E07AF2-5437-4CE2-B66F-1A4B8539A239}" vid="{6897E604-3E39-4D6B-8AB8-2B495AF336E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パワポ_テンプレ</Template>
  <TotalTime>879</TotalTime>
  <Words>397</Words>
  <Application>Microsoft Office PowerPoint</Application>
  <PresentationFormat>ワイド画面</PresentationFormat>
  <Paragraphs>65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ＭＳ Ｐゴシック</vt:lpstr>
      <vt:lpstr>メイリオ</vt:lpstr>
      <vt:lpstr>游ゴシック</vt:lpstr>
      <vt:lpstr>游明朝 Demibold</vt:lpstr>
      <vt:lpstr>Arial</vt:lpstr>
      <vt:lpstr>Office テーマ</vt:lpstr>
      <vt:lpstr>研究に役立つかもしれない DNNの紹介</vt:lpstr>
      <vt:lpstr>この１週間でやったこと</vt:lpstr>
      <vt:lpstr>この１週間でやったこと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まとめ・感想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Hasegawa S</dc:creator>
  <cp:lastModifiedBy>Hasegawa S</cp:lastModifiedBy>
  <cp:revision>1</cp:revision>
  <dcterms:created xsi:type="dcterms:W3CDTF">2023-03-28T04:15:03Z</dcterms:created>
  <dcterms:modified xsi:type="dcterms:W3CDTF">2023-03-31T02:58:24Z</dcterms:modified>
</cp:coreProperties>
</file>